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0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f58752c4-3343-4981-9d87-89952e72313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ad6bdda6-8715-4891-97c7-fc25b9bcab20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www.e-sfera.hr/dodatni-digitalni-sadrzaji/f58752c4-3343-4981-9d87-89952e72313c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e-sfera.hr/dodatni-digitalni-sadrzaji/f58752c4-3343-4981-9d87-89952e72313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2: Time for action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/>
              <a:t>Time for action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FF02072-4B91-1B23-D50C-802829ACA602}"/>
              </a:ext>
            </a:extLst>
          </p:cNvPr>
          <p:cNvSpPr txBox="1"/>
          <p:nvPr/>
        </p:nvSpPr>
        <p:spPr>
          <a:xfrm>
            <a:off x="1811045" y="346229"/>
            <a:ext cx="7031114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How many countries can you name in English?</a:t>
            </a:r>
          </a:p>
          <a:p>
            <a:r>
              <a:rPr lang="hr-HR" sz="2400"/>
              <a:t>Are their names different than in Croatian?</a:t>
            </a:r>
          </a:p>
          <a:p>
            <a:r>
              <a:rPr lang="hr-HR" sz="2400"/>
              <a:t>How do you call people who live in these countries?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2F6F8BF-8727-6235-3746-16EAB4700340}"/>
              </a:ext>
            </a:extLst>
          </p:cNvPr>
          <p:cNvSpPr txBox="1"/>
          <p:nvPr/>
        </p:nvSpPr>
        <p:spPr>
          <a:xfrm>
            <a:off x="532660" y="1819922"/>
            <a:ext cx="806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Book</a:t>
            </a:r>
            <a:r>
              <a:rPr lang="hr-HR" sz="2400" dirty="0"/>
              <a:t>, </a:t>
            </a:r>
            <a:r>
              <a:rPr lang="hr-HR" sz="2400" dirty="0" err="1"/>
              <a:t>page</a:t>
            </a:r>
            <a:r>
              <a:rPr lang="hr-HR" sz="2400" dirty="0"/>
              <a:t> 38. </a:t>
            </a:r>
          </a:p>
          <a:p>
            <a:endParaRPr lang="hr-HR" sz="2400" dirty="0"/>
          </a:p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fill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chart</a:t>
            </a:r>
            <a:r>
              <a:rPr lang="hr-HR" sz="2400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C4FAB3E-4E3B-59AD-C81D-3DE7634D3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0" y="3429000"/>
            <a:ext cx="4220592" cy="277752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099350-3508-28ED-E9C9-19A70727F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658" y="2272961"/>
            <a:ext cx="5090569" cy="4585039"/>
          </a:xfrm>
          <a:prstGeom prst="rect">
            <a:avLst/>
          </a:prstGeom>
        </p:spPr>
      </p:pic>
      <p:pic>
        <p:nvPicPr>
          <p:cNvPr id="10" name="19-lesson_6_the_world_in_action_1">
            <a:hlinkClick r:id="" action="ppaction://media"/>
            <a:extLst>
              <a:ext uri="{FF2B5EF4-FFF2-40B4-BE49-F238E27FC236}">
                <a16:creationId xmlns:a16="http://schemas.microsoft.com/office/drawing/2014/main" id="{C4F6A216-8BBA-8E13-C88D-1C59FD9B3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7843" y="4071459"/>
            <a:ext cx="487363" cy="48736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3508C951-C67B-11FD-61A0-A9BE1CAAE4F7}"/>
              </a:ext>
            </a:extLst>
          </p:cNvPr>
          <p:cNvSpPr txBox="1"/>
          <p:nvPr/>
        </p:nvSpPr>
        <p:spPr>
          <a:xfrm>
            <a:off x="8939814" y="3320249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German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84EA1EA-F746-DD1C-5282-B64C4CE95502}"/>
              </a:ext>
            </a:extLst>
          </p:cNvPr>
          <p:cNvSpPr txBox="1"/>
          <p:nvPr/>
        </p:nvSpPr>
        <p:spPr>
          <a:xfrm>
            <a:off x="9016014" y="3678328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Chinese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E576DAF-7C74-3A20-2C40-4170F5B9E435}"/>
              </a:ext>
            </a:extLst>
          </p:cNvPr>
          <p:cNvSpPr txBox="1"/>
          <p:nvPr/>
        </p:nvSpPr>
        <p:spPr>
          <a:xfrm>
            <a:off x="7274419" y="4124738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Austria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99A3A90-E0E5-2576-8438-AFBE47FA852C}"/>
              </a:ext>
            </a:extLst>
          </p:cNvPr>
          <p:cNvSpPr txBox="1"/>
          <p:nvPr/>
        </p:nvSpPr>
        <p:spPr>
          <a:xfrm>
            <a:off x="9115240" y="4541066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Italian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9B6AF49-7303-571B-4EF4-3D43B8B55004}"/>
              </a:ext>
            </a:extLst>
          </p:cNvPr>
          <p:cNvSpPr txBox="1"/>
          <p:nvPr/>
        </p:nvSpPr>
        <p:spPr>
          <a:xfrm>
            <a:off x="9016014" y="4956448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American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9F4AD45-B5D5-105A-64B2-78868541EAE8}"/>
              </a:ext>
            </a:extLst>
          </p:cNvPr>
          <p:cNvSpPr txBox="1"/>
          <p:nvPr/>
        </p:nvSpPr>
        <p:spPr>
          <a:xfrm>
            <a:off x="7274418" y="5395439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England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8E7DCA9-362E-3DAE-8AEC-15AEC3F6F2A6}"/>
              </a:ext>
            </a:extLst>
          </p:cNvPr>
          <p:cNvSpPr txBox="1"/>
          <p:nvPr/>
        </p:nvSpPr>
        <p:spPr>
          <a:xfrm>
            <a:off x="9016014" y="5857104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Frenchman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AA57516-A259-7BA8-C8DF-B07A8B80D3E7}"/>
              </a:ext>
            </a:extLst>
          </p:cNvPr>
          <p:cNvSpPr txBox="1"/>
          <p:nvPr/>
        </p:nvSpPr>
        <p:spPr>
          <a:xfrm>
            <a:off x="7199790" y="6207347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Croatia</a:t>
            </a:r>
          </a:p>
        </p:txBody>
      </p:sp>
    </p:spTree>
    <p:extLst>
      <p:ext uri="{BB962C8B-B14F-4D97-AF65-F5344CB8AC3E}">
        <p14:creationId xmlns:p14="http://schemas.microsoft.com/office/powerpoint/2010/main" val="323756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6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0992BEB-E5B2-C7D4-FAD1-F2CE21A62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61" y="1077775"/>
            <a:ext cx="3810000" cy="4191000"/>
          </a:xfrm>
          <a:prstGeom prst="rect">
            <a:avLst/>
          </a:prstGeom>
        </p:spPr>
      </p:pic>
      <p:pic>
        <p:nvPicPr>
          <p:cNvPr id="7" name="19-lesson_6_the_world_in_action_1">
            <a:hlinkClick r:id="" action="ppaction://media"/>
            <a:extLst>
              <a:ext uri="{FF2B5EF4-FFF2-40B4-BE49-F238E27FC236}">
                <a16:creationId xmlns:a16="http://schemas.microsoft.com/office/drawing/2014/main" id="{D4B0B7CF-FC7B-DE26-926C-14A8C80E8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590412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4D332C0-EB7A-FE49-04FC-476DD5EE31EE}"/>
              </a:ext>
            </a:extLst>
          </p:cNvPr>
          <p:cNvSpPr txBox="1"/>
          <p:nvPr/>
        </p:nvSpPr>
        <p:spPr>
          <a:xfrm>
            <a:off x="347870" y="590412"/>
            <a:ext cx="620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again and answer the questions.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20ABB77-4274-9BA5-34EA-61B1030BC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163" y="3726303"/>
            <a:ext cx="685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21CE0E4-DBC8-2E72-2B28-0040987FF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26" y="871680"/>
            <a:ext cx="4953000" cy="29718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F07A7CC-4097-5317-240E-BF4C25927CFD}"/>
              </a:ext>
            </a:extLst>
          </p:cNvPr>
          <p:cNvSpPr txBox="1"/>
          <p:nvPr/>
        </p:nvSpPr>
        <p:spPr>
          <a:xfrm>
            <a:off x="369455" y="258618"/>
            <a:ext cx="1048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Look at the </a:t>
            </a:r>
            <a:r>
              <a:rPr lang="hr-HR" sz="2400" i="1"/>
              <a:t>Remember</a:t>
            </a:r>
            <a:r>
              <a:rPr lang="hr-HR" sz="2400"/>
              <a:t> box. How do we make questions and negative sentences?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91D1D91-C9FA-00B4-149B-8A047C3FF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87" y="3994877"/>
            <a:ext cx="7524750" cy="2590800"/>
          </a:xfrm>
          <a:prstGeom prst="rect">
            <a:avLst/>
          </a:prstGeom>
        </p:spPr>
      </p:pic>
      <p:pic>
        <p:nvPicPr>
          <p:cNvPr id="9" name="20_lesson_6_what_s_happening_1">
            <a:hlinkClick r:id="" action="ppaction://media"/>
            <a:extLst>
              <a:ext uri="{FF2B5EF4-FFF2-40B4-BE49-F238E27FC236}">
                <a16:creationId xmlns:a16="http://schemas.microsoft.com/office/drawing/2014/main" id="{CE04188B-A937-F3F7-8DC0-ACB3D7685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49489" y="3429000"/>
            <a:ext cx="487363" cy="4873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5D64844-AD22-18AD-5501-57E97D185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871" y="3556074"/>
            <a:ext cx="27527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7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C3F07A1-388B-9FA7-5F67-4DBCB31A3785}"/>
              </a:ext>
            </a:extLst>
          </p:cNvPr>
          <p:cNvSpPr txBox="1"/>
          <p:nvPr/>
        </p:nvSpPr>
        <p:spPr>
          <a:xfrm>
            <a:off x="487017" y="238539"/>
            <a:ext cx="653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workbook at page 24.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1BB30C2-49E6-C48E-4D5C-F932CA0B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72" y="1155010"/>
            <a:ext cx="8115300" cy="42100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4EAEBD9-F6FE-9BCB-B4DA-A53D555B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0"/>
            <a:ext cx="5631760" cy="380871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848EF4D-1903-2FEC-4E1B-A81ECBD1DF24}"/>
              </a:ext>
            </a:extLst>
          </p:cNvPr>
          <p:cNvSpPr txBox="1"/>
          <p:nvPr/>
        </p:nvSpPr>
        <p:spPr>
          <a:xfrm>
            <a:off x="4035287" y="874643"/>
            <a:ext cx="15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German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F943000-1221-E983-B176-0A5BB2A5F51C}"/>
              </a:ext>
            </a:extLst>
          </p:cNvPr>
          <p:cNvSpPr txBox="1"/>
          <p:nvPr/>
        </p:nvSpPr>
        <p:spPr>
          <a:xfrm>
            <a:off x="3982692" y="1194855"/>
            <a:ext cx="15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Chinese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CA2CB90-7A47-9F83-A045-BD62378FFE17}"/>
              </a:ext>
            </a:extLst>
          </p:cNvPr>
          <p:cNvSpPr txBox="1"/>
          <p:nvPr/>
        </p:nvSpPr>
        <p:spPr>
          <a:xfrm>
            <a:off x="3982692" y="1528741"/>
            <a:ext cx="15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Austrian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A64054-DF7E-3994-D955-CEE56C5A77EE}"/>
              </a:ext>
            </a:extLst>
          </p:cNvPr>
          <p:cNvSpPr txBox="1"/>
          <p:nvPr/>
        </p:nvSpPr>
        <p:spPr>
          <a:xfrm>
            <a:off x="3982692" y="1883649"/>
            <a:ext cx="15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Italian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EE57489-1C16-D828-92FD-F654E4E68281}"/>
              </a:ext>
            </a:extLst>
          </p:cNvPr>
          <p:cNvSpPr txBox="1"/>
          <p:nvPr/>
        </p:nvSpPr>
        <p:spPr>
          <a:xfrm>
            <a:off x="3982692" y="2224554"/>
            <a:ext cx="15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American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08A4506-921B-9DB8-1846-D6E671D7B3D2}"/>
              </a:ext>
            </a:extLst>
          </p:cNvPr>
          <p:cNvSpPr txBox="1"/>
          <p:nvPr/>
        </p:nvSpPr>
        <p:spPr>
          <a:xfrm>
            <a:off x="3866322" y="2586481"/>
            <a:ext cx="166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Englishman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4D9AC42-15DB-43EA-B07B-E79165AFACB8}"/>
              </a:ext>
            </a:extLst>
          </p:cNvPr>
          <p:cNvSpPr txBox="1"/>
          <p:nvPr/>
        </p:nvSpPr>
        <p:spPr>
          <a:xfrm>
            <a:off x="3866322" y="2920367"/>
            <a:ext cx="160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Frenchman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FA12F12-FA78-7563-6328-AE1939174206}"/>
              </a:ext>
            </a:extLst>
          </p:cNvPr>
          <p:cNvSpPr txBox="1"/>
          <p:nvPr/>
        </p:nvSpPr>
        <p:spPr>
          <a:xfrm>
            <a:off x="3924507" y="3273487"/>
            <a:ext cx="15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Croatian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6E5F26E7-F4A7-EECD-8627-E5E338C1C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2" y="3806820"/>
            <a:ext cx="9531626" cy="2841375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0C90B227-B386-4555-6866-A3FD622A60D3}"/>
              </a:ext>
            </a:extLst>
          </p:cNvPr>
          <p:cNvSpPr txBox="1"/>
          <p:nvPr/>
        </p:nvSpPr>
        <p:spPr>
          <a:xfrm>
            <a:off x="4757944" y="6039944"/>
            <a:ext cx="54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Is a Frenchman having fun?	Yes, he is.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A93FD2E-6BB8-90B3-B310-895E3CF5E56B}"/>
              </a:ext>
            </a:extLst>
          </p:cNvPr>
          <p:cNvSpPr txBox="1"/>
          <p:nvPr/>
        </p:nvSpPr>
        <p:spPr>
          <a:xfrm>
            <a:off x="4670666" y="5240184"/>
            <a:ext cx="54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Is a Chinese baking strudels?   No, he isn’t.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C0453DD6-CF2B-AC12-B185-95A514B0510D}"/>
              </a:ext>
            </a:extLst>
          </p:cNvPr>
          <p:cNvSpPr txBox="1"/>
          <p:nvPr/>
        </p:nvSpPr>
        <p:spPr>
          <a:xfrm>
            <a:off x="4893366" y="5659890"/>
            <a:ext cx="54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Is an American chewing gum? Yes, he is.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C68024F9-83E7-6F65-44EE-E4D8992E2158}"/>
              </a:ext>
            </a:extLst>
          </p:cNvPr>
          <p:cNvSpPr txBox="1"/>
          <p:nvPr/>
        </p:nvSpPr>
        <p:spPr>
          <a:xfrm>
            <a:off x="4810539" y="4793146"/>
            <a:ext cx="54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Is an Italian singing a song?     Yes, he is.</a:t>
            </a:r>
          </a:p>
        </p:txBody>
      </p:sp>
    </p:spTree>
    <p:extLst>
      <p:ext uri="{BB962C8B-B14F-4D97-AF65-F5344CB8AC3E}">
        <p14:creationId xmlns:p14="http://schemas.microsoft.com/office/powerpoint/2010/main" val="19208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4E111140-58F4-0DB2-20B6-9DC6B904B6C3}"/>
              </a:ext>
            </a:extLst>
          </p:cNvPr>
          <p:cNvSpPr txBox="1"/>
          <p:nvPr/>
        </p:nvSpPr>
        <p:spPr>
          <a:xfrm>
            <a:off x="1646569" y="2193379"/>
            <a:ext cx="89775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dirty="0" err="1"/>
              <a:t>Self</a:t>
            </a:r>
            <a:r>
              <a:rPr lang="hr-HR" sz="2400" b="1" dirty="0"/>
              <a:t> </a:t>
            </a:r>
            <a:r>
              <a:rPr lang="hr-HR" sz="2400" b="1" dirty="0" err="1"/>
              <a:t>check</a:t>
            </a:r>
            <a:r>
              <a:rPr lang="hr-HR" sz="2400" b="1" dirty="0"/>
              <a:t>.</a:t>
            </a:r>
            <a:endParaRPr lang="hr-HR" sz="2400" b="1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2"/>
              </a:rPr>
              <a:t>https://www.e-sfera.hr/dodatni-digitalni-sadrzaji/f58752c4-3343-4981-9d87-89952e72313c/</a:t>
            </a:r>
            <a:r>
              <a:rPr lang="hr-HR" sz="2400" dirty="0"/>
              <a:t> </a:t>
            </a:r>
          </a:p>
        </p:txBody>
      </p:sp>
      <p:pic>
        <p:nvPicPr>
          <p:cNvPr id="6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B6B3F290-16BC-6ABA-A6A5-256A9F9F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90" y="295066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70BB263-09C6-A661-B558-AE298E9A2518}"/>
              </a:ext>
            </a:extLst>
          </p:cNvPr>
          <p:cNvSpPr txBox="1"/>
          <p:nvPr/>
        </p:nvSpPr>
        <p:spPr>
          <a:xfrm>
            <a:off x="550416" y="532660"/>
            <a:ext cx="87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the PowerPoint presentation </a:t>
            </a:r>
            <a:r>
              <a:rPr lang="hr-HR" sz="2400" i="1"/>
              <a:t>What are they doing?</a:t>
            </a:r>
            <a:endParaRPr lang="hr-HR" sz="240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CED4FA6-E9FD-C9DD-AF6F-C34DA7F07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92" y="2220620"/>
            <a:ext cx="7829550" cy="42100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F816864-97D0-1B83-80BD-B10EDC5C23F7}"/>
              </a:ext>
            </a:extLst>
          </p:cNvPr>
          <p:cNvSpPr txBox="1"/>
          <p:nvPr/>
        </p:nvSpPr>
        <p:spPr>
          <a:xfrm>
            <a:off x="639192" y="1189608"/>
            <a:ext cx="751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book at page 36.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A308D96F-027B-B1DC-F822-6496235A0BE8}"/>
              </a:ext>
            </a:extLst>
          </p:cNvPr>
          <p:cNvCxnSpPr/>
          <p:nvPr/>
        </p:nvCxnSpPr>
        <p:spPr>
          <a:xfrm>
            <a:off x="7093258" y="3116062"/>
            <a:ext cx="1056443" cy="22835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1F941587-5863-C062-B2FA-A402ADA45B31}"/>
              </a:ext>
            </a:extLst>
          </p:cNvPr>
          <p:cNvCxnSpPr>
            <a:cxnSpLocks/>
          </p:cNvCxnSpPr>
          <p:nvPr/>
        </p:nvCxnSpPr>
        <p:spPr>
          <a:xfrm flipH="1">
            <a:off x="4394446" y="3429000"/>
            <a:ext cx="239698" cy="19706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BF24B61E-0708-8B90-6EE0-A3B492C96EE4}"/>
              </a:ext>
            </a:extLst>
          </p:cNvPr>
          <p:cNvCxnSpPr>
            <a:cxnSpLocks/>
          </p:cNvCxnSpPr>
          <p:nvPr/>
        </p:nvCxnSpPr>
        <p:spPr>
          <a:xfrm flipH="1">
            <a:off x="6659731" y="3634665"/>
            <a:ext cx="116149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A69E5C20-208C-AED4-1220-37DC6EB844A4}"/>
              </a:ext>
            </a:extLst>
          </p:cNvPr>
          <p:cNvCxnSpPr>
            <a:cxnSpLocks/>
          </p:cNvCxnSpPr>
          <p:nvPr/>
        </p:nvCxnSpPr>
        <p:spPr>
          <a:xfrm flipH="1">
            <a:off x="6501412" y="3875842"/>
            <a:ext cx="80491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79888B75-B864-59B0-B7B6-D95968607BF0}"/>
              </a:ext>
            </a:extLst>
          </p:cNvPr>
          <p:cNvCxnSpPr>
            <a:cxnSpLocks/>
          </p:cNvCxnSpPr>
          <p:nvPr/>
        </p:nvCxnSpPr>
        <p:spPr>
          <a:xfrm flipV="1">
            <a:off x="6838024" y="3875842"/>
            <a:ext cx="468298" cy="141404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D3A34288-EC0B-93EE-94B9-78EF8CD30E6D}"/>
              </a:ext>
            </a:extLst>
          </p:cNvPr>
          <p:cNvCxnSpPr>
            <a:cxnSpLocks/>
          </p:cNvCxnSpPr>
          <p:nvPr/>
        </p:nvCxnSpPr>
        <p:spPr>
          <a:xfrm flipH="1" flipV="1">
            <a:off x="3709385" y="4063753"/>
            <a:ext cx="1022413" cy="7324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>
            <a:extLst>
              <a:ext uri="{FF2B5EF4-FFF2-40B4-BE49-F238E27FC236}">
                <a16:creationId xmlns:a16="http://schemas.microsoft.com/office/drawing/2014/main" id="{4B701D48-5E2B-443C-6DB3-C0DD21DD03CB}"/>
              </a:ext>
            </a:extLst>
          </p:cNvPr>
          <p:cNvCxnSpPr>
            <a:cxnSpLocks/>
          </p:cNvCxnSpPr>
          <p:nvPr/>
        </p:nvCxnSpPr>
        <p:spPr>
          <a:xfrm flipH="1">
            <a:off x="3545147" y="4509856"/>
            <a:ext cx="1390837" cy="6547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A702C79-DF3E-DAB3-5D26-505440BA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06" y="251178"/>
            <a:ext cx="5457346" cy="282000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A1D86FF-E4D6-D5AB-7F2E-1432D02F3384}"/>
              </a:ext>
            </a:extLst>
          </p:cNvPr>
          <p:cNvSpPr txBox="1"/>
          <p:nvPr/>
        </p:nvSpPr>
        <p:spPr>
          <a:xfrm>
            <a:off x="8131946" y="443884"/>
            <a:ext cx="379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How many people are there in Dario’s family?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3A97E4B-EEFF-2DDB-950B-CBF53FAD1C94}"/>
              </a:ext>
            </a:extLst>
          </p:cNvPr>
          <p:cNvSpPr txBox="1"/>
          <p:nvPr/>
        </p:nvSpPr>
        <p:spPr>
          <a:xfrm>
            <a:off x="8300622" y="127488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Six.</a:t>
            </a:r>
          </a:p>
        </p:txBody>
      </p:sp>
      <p:pic>
        <p:nvPicPr>
          <p:cNvPr id="8" name="18_lesson_6_in_the_classroom_1">
            <a:hlinkClick r:id="" action="ppaction://media"/>
            <a:extLst>
              <a:ext uri="{FF2B5EF4-FFF2-40B4-BE49-F238E27FC236}">
                <a16:creationId xmlns:a16="http://schemas.microsoft.com/office/drawing/2014/main" id="{222E637C-4E9E-C6FA-8726-03C933C22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0622" y="1862196"/>
            <a:ext cx="487363" cy="4873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BDF9146-035C-63A0-4F6B-9D34661A2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705" y="3786813"/>
            <a:ext cx="6918579" cy="282000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64B1913-D243-58A5-AFD2-B23449C10D09}"/>
              </a:ext>
            </a:extLst>
          </p:cNvPr>
          <p:cNvSpPr txBox="1"/>
          <p:nvPr/>
        </p:nvSpPr>
        <p:spPr>
          <a:xfrm>
            <a:off x="337930" y="3637722"/>
            <a:ext cx="410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again and match.</a:t>
            </a:r>
          </a:p>
        </p:txBody>
      </p:sp>
      <p:pic>
        <p:nvPicPr>
          <p:cNvPr id="12" name="18_lesson_6_in_the_classroom_1">
            <a:hlinkClick r:id="" action="ppaction://media"/>
            <a:extLst>
              <a:ext uri="{FF2B5EF4-FFF2-40B4-BE49-F238E27FC236}">
                <a16:creationId xmlns:a16="http://schemas.microsoft.com/office/drawing/2014/main" id="{13929AFD-75BF-DF31-F743-BEFB6E6F6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968" y="4277830"/>
            <a:ext cx="487363" cy="487363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91D62F77-F9C1-D435-F964-8BDA25ED5696}"/>
              </a:ext>
            </a:extLst>
          </p:cNvPr>
          <p:cNvSpPr txBox="1"/>
          <p:nvPr/>
        </p:nvSpPr>
        <p:spPr>
          <a:xfrm>
            <a:off x="8049084" y="5443971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43C3D4B-6ED0-AC73-B595-44696F5641FF}"/>
              </a:ext>
            </a:extLst>
          </p:cNvPr>
          <p:cNvSpPr txBox="1"/>
          <p:nvPr/>
        </p:nvSpPr>
        <p:spPr>
          <a:xfrm>
            <a:off x="8028916" y="5184206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82AF8A9-290A-57B9-6E32-D4C8E9FC51DA}"/>
              </a:ext>
            </a:extLst>
          </p:cNvPr>
          <p:cNvSpPr txBox="1"/>
          <p:nvPr/>
        </p:nvSpPr>
        <p:spPr>
          <a:xfrm>
            <a:off x="8027594" y="4281121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8A9A32B-B9F2-628A-EFCF-CB2638BD73CA}"/>
              </a:ext>
            </a:extLst>
          </p:cNvPr>
          <p:cNvSpPr txBox="1"/>
          <p:nvPr/>
        </p:nvSpPr>
        <p:spPr>
          <a:xfrm>
            <a:off x="8049084" y="6087291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75F61BD-DE26-602A-68B1-BDE3B4F4ADD7}"/>
              </a:ext>
            </a:extLst>
          </p:cNvPr>
          <p:cNvSpPr txBox="1"/>
          <p:nvPr/>
        </p:nvSpPr>
        <p:spPr>
          <a:xfrm>
            <a:off x="8069252" y="5765631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0E41FADD-C97B-D118-5454-38A33553A85D}"/>
              </a:ext>
            </a:extLst>
          </p:cNvPr>
          <p:cNvSpPr txBox="1"/>
          <p:nvPr/>
        </p:nvSpPr>
        <p:spPr>
          <a:xfrm>
            <a:off x="8067930" y="4858042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24E9758-2C5D-075D-2260-993B82B76E98}"/>
              </a:ext>
            </a:extLst>
          </p:cNvPr>
          <p:cNvSpPr txBox="1"/>
          <p:nvPr/>
        </p:nvSpPr>
        <p:spPr>
          <a:xfrm>
            <a:off x="337930" y="5319707"/>
            <a:ext cx="400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dialogue out loud.</a:t>
            </a:r>
          </a:p>
        </p:txBody>
      </p:sp>
    </p:spTree>
    <p:extLst>
      <p:ext uri="{BB962C8B-B14F-4D97-AF65-F5344CB8AC3E}">
        <p14:creationId xmlns:p14="http://schemas.microsoft.com/office/powerpoint/2010/main" val="30512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8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8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11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35A860C-2A6A-4029-9205-074E89267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29" y="1009650"/>
            <a:ext cx="7372350" cy="30099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E8C6060-A559-2D1F-2A8A-6D5EA758CB6E}"/>
              </a:ext>
            </a:extLst>
          </p:cNvPr>
          <p:cNvSpPr txBox="1"/>
          <p:nvPr/>
        </p:nvSpPr>
        <p:spPr>
          <a:xfrm>
            <a:off x="258417" y="218661"/>
            <a:ext cx="68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Sort out the words.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B5BEDA2-E94B-298C-5B42-09802D61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00" y="2719491"/>
            <a:ext cx="2537979" cy="141901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EB63288-160B-D16E-978C-1B9F000EA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114" y="2746648"/>
            <a:ext cx="2537979" cy="136470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1DF9D26-93EF-F6EA-A884-4216AD1F9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93" y="2746648"/>
            <a:ext cx="2680367" cy="141901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246897D-3C71-CF3C-7E52-82A42A39B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0" y="109537"/>
            <a:ext cx="5181600" cy="6638925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758C093-07DE-27DF-5C7D-21BF6D118605}"/>
              </a:ext>
            </a:extLst>
          </p:cNvPr>
          <p:cNvSpPr txBox="1"/>
          <p:nvPr/>
        </p:nvSpPr>
        <p:spPr>
          <a:xfrm>
            <a:off x="6351104" y="327991"/>
            <a:ext cx="482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workbook at page 22.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2343C2FC-47E7-5214-A640-21A728904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41" y="405434"/>
            <a:ext cx="10834317" cy="4218332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7B87A5C4-0D3E-7623-1CE5-CB02A50ABB5E}"/>
              </a:ext>
            </a:extLst>
          </p:cNvPr>
          <p:cNvSpPr txBox="1"/>
          <p:nvPr/>
        </p:nvSpPr>
        <p:spPr>
          <a:xfrm>
            <a:off x="1956492" y="992699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Pat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DB8FAAEB-47EC-78B5-F641-2BDE11BF4073}"/>
              </a:ext>
            </a:extLst>
          </p:cNvPr>
          <p:cNvSpPr txBox="1"/>
          <p:nvPr/>
        </p:nvSpPr>
        <p:spPr>
          <a:xfrm>
            <a:off x="1902929" y="1570169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Bob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88D07ED-19E5-D29B-3753-245C5824DAFB}"/>
              </a:ext>
            </a:extLst>
          </p:cNvPr>
          <p:cNvSpPr txBox="1"/>
          <p:nvPr/>
        </p:nvSpPr>
        <p:spPr>
          <a:xfrm>
            <a:off x="1902929" y="2150793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Nelly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652D634C-E3A3-8297-14A8-2271D53A7ED0}"/>
              </a:ext>
            </a:extLst>
          </p:cNvPr>
          <p:cNvSpPr txBox="1"/>
          <p:nvPr/>
        </p:nvSpPr>
        <p:spPr>
          <a:xfrm>
            <a:off x="1944480" y="2745334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Ben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A7F5C324-25B5-CE59-EC03-4B9544B06A74}"/>
              </a:ext>
            </a:extLst>
          </p:cNvPr>
          <p:cNvSpPr txBox="1"/>
          <p:nvPr/>
        </p:nvSpPr>
        <p:spPr>
          <a:xfrm>
            <a:off x="1902929" y="3353919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Kate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7116942C-0B44-FD4A-E653-25EB626DDC97}"/>
              </a:ext>
            </a:extLst>
          </p:cNvPr>
          <p:cNvSpPr txBox="1"/>
          <p:nvPr/>
        </p:nvSpPr>
        <p:spPr>
          <a:xfrm>
            <a:off x="1902929" y="3981175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Clive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C3928550-390A-69F7-965E-9B987F0D651D}"/>
              </a:ext>
            </a:extLst>
          </p:cNvPr>
          <p:cNvSpPr txBox="1"/>
          <p:nvPr/>
        </p:nvSpPr>
        <p:spPr>
          <a:xfrm>
            <a:off x="7237581" y="966385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Ann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5E605DDC-FAF0-F3E3-997B-E319D8B6272B}"/>
              </a:ext>
            </a:extLst>
          </p:cNvPr>
          <p:cNvSpPr txBox="1"/>
          <p:nvPr/>
        </p:nvSpPr>
        <p:spPr>
          <a:xfrm>
            <a:off x="7237581" y="1604779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Mary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CE9DA6CD-47F4-18F4-8343-C0C01CD0106A}"/>
              </a:ext>
            </a:extLst>
          </p:cNvPr>
          <p:cNvSpPr txBox="1"/>
          <p:nvPr/>
        </p:nvSpPr>
        <p:spPr>
          <a:xfrm>
            <a:off x="7264041" y="2204205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Kim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CBFB1A81-0BF3-E2B7-0BA6-AF6FB70879F7}"/>
              </a:ext>
            </a:extLst>
          </p:cNvPr>
          <p:cNvSpPr txBox="1"/>
          <p:nvPr/>
        </p:nvSpPr>
        <p:spPr>
          <a:xfrm>
            <a:off x="7234217" y="2803631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Mr Hill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BF3E83F8-A620-02F6-0F27-413F02D501F3}"/>
              </a:ext>
            </a:extLst>
          </p:cNvPr>
          <p:cNvSpPr txBox="1"/>
          <p:nvPr/>
        </p:nvSpPr>
        <p:spPr>
          <a:xfrm>
            <a:off x="7278517" y="3385042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Mrs Hill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D1751A92-077E-BF84-D1DA-C49E8DD73935}"/>
              </a:ext>
            </a:extLst>
          </p:cNvPr>
          <p:cNvSpPr txBox="1"/>
          <p:nvPr/>
        </p:nvSpPr>
        <p:spPr>
          <a:xfrm>
            <a:off x="7320300" y="3944299"/>
            <a:ext cx="15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Tina</a:t>
            </a:r>
          </a:p>
        </p:txBody>
      </p:sp>
      <p:pic>
        <p:nvPicPr>
          <p:cNvPr id="32" name="Picture 2" descr="Vidi izvornu sliku">
            <a:hlinkClick r:id="rId8"/>
            <a:extLst>
              <a:ext uri="{FF2B5EF4-FFF2-40B4-BE49-F238E27FC236}">
                <a16:creationId xmlns:a16="http://schemas.microsoft.com/office/drawing/2014/main" id="{9C1F2CCA-A3A6-8CA7-2F68-3A739118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5" y="4875218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kstniOkvir 32">
            <a:extLst>
              <a:ext uri="{FF2B5EF4-FFF2-40B4-BE49-F238E27FC236}">
                <a16:creationId xmlns:a16="http://schemas.microsoft.com/office/drawing/2014/main" id="{ABB21133-CD24-B670-1BEF-5FE26FAF86E6}"/>
              </a:ext>
            </a:extLst>
          </p:cNvPr>
          <p:cNvSpPr txBox="1"/>
          <p:nvPr/>
        </p:nvSpPr>
        <p:spPr>
          <a:xfrm>
            <a:off x="3795764" y="4707207"/>
            <a:ext cx="80057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/>
              <a:t>Click on the following link and choose </a:t>
            </a:r>
            <a:r>
              <a:rPr lang="hr-HR" sz="2400" i="1"/>
              <a:t>Learn more: People in my home. </a:t>
            </a:r>
            <a:r>
              <a:rPr lang="hr-HR" sz="2400"/>
              <a:t>Complete the tasks.</a:t>
            </a:r>
            <a:endParaRPr lang="hr-HR" sz="2400" i="1"/>
          </a:p>
          <a:p>
            <a:endParaRPr lang="hr-HR" sz="2400" i="1"/>
          </a:p>
          <a:p>
            <a:pPr algn="ctr"/>
            <a:r>
              <a:rPr lang="hr-HR" sz="2400">
                <a:hlinkClick r:id="rId10"/>
              </a:rPr>
              <a:t>https://www.e-sfera.hr/dodatni-digitalni-sadrzaji/f58752c4-3343-4981-9d87-89952e72313c/</a:t>
            </a:r>
            <a:r>
              <a:rPr lang="hr-H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7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2E3C30A-484F-DC8A-1C51-84D2D4E57260}"/>
              </a:ext>
            </a:extLst>
          </p:cNvPr>
          <p:cNvSpPr txBox="1"/>
          <p:nvPr/>
        </p:nvSpPr>
        <p:spPr>
          <a:xfrm>
            <a:off x="3925957" y="159027"/>
            <a:ext cx="38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are you doing now?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9BA04A4-CAB5-7544-C267-A79F3CA7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96" y="672813"/>
            <a:ext cx="9248748" cy="243446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DB00501-0613-23FC-8125-A8D6F8565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3" y="3298548"/>
            <a:ext cx="8610600" cy="34004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C228E1A-225A-68B4-5E01-26D633090F29}"/>
              </a:ext>
            </a:extLst>
          </p:cNvPr>
          <p:cNvSpPr txBox="1"/>
          <p:nvPr/>
        </p:nvSpPr>
        <p:spPr>
          <a:xfrm>
            <a:off x="9342783" y="3429000"/>
            <a:ext cx="24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Write about your family.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9C54838-86B8-3FD7-46B3-2BAF353296B7}"/>
              </a:ext>
            </a:extLst>
          </p:cNvPr>
          <p:cNvSpPr/>
          <p:nvPr/>
        </p:nvSpPr>
        <p:spPr>
          <a:xfrm>
            <a:off x="7225749" y="4681329"/>
            <a:ext cx="1620078" cy="1600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5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4232B19-E6C0-4014-6BD4-4EA9AC86EEAD}"/>
              </a:ext>
            </a:extLst>
          </p:cNvPr>
          <p:cNvSpPr txBox="1"/>
          <p:nvPr/>
        </p:nvSpPr>
        <p:spPr>
          <a:xfrm>
            <a:off x="8669748" y="321791"/>
            <a:ext cx="513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23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D7B2E84-E666-B1C7-5A23-9FAD68B2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8" y="905015"/>
            <a:ext cx="7039596" cy="228417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01791DA-F8A1-E9B6-CB2B-E4351B84C6ED}"/>
              </a:ext>
            </a:extLst>
          </p:cNvPr>
          <p:cNvSpPr txBox="1"/>
          <p:nvPr/>
        </p:nvSpPr>
        <p:spPr>
          <a:xfrm>
            <a:off x="2286000" y="1734511"/>
            <a:ext cx="163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walking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6894AB7-9981-B8FA-AC1F-01AC29C20069}"/>
              </a:ext>
            </a:extLst>
          </p:cNvPr>
          <p:cNvSpPr txBox="1"/>
          <p:nvPr/>
        </p:nvSpPr>
        <p:spPr>
          <a:xfrm>
            <a:off x="2216427" y="2156048"/>
            <a:ext cx="163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DB3DCE-90EE-B442-6F8D-DB266E325F90}"/>
              </a:ext>
            </a:extLst>
          </p:cNvPr>
          <p:cNvSpPr txBox="1"/>
          <p:nvPr/>
        </p:nvSpPr>
        <p:spPr>
          <a:xfrm>
            <a:off x="2146854" y="2551753"/>
            <a:ext cx="163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dancing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FC37A9C-5082-1A45-8AE5-2E27EA2F7D06}"/>
              </a:ext>
            </a:extLst>
          </p:cNvPr>
          <p:cNvSpPr txBox="1"/>
          <p:nvPr/>
        </p:nvSpPr>
        <p:spPr>
          <a:xfrm>
            <a:off x="5736225" y="1313443"/>
            <a:ext cx="163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jogging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BF112AF-84B9-E575-0DE9-0732BA6D4308}"/>
              </a:ext>
            </a:extLst>
          </p:cNvPr>
          <p:cNvSpPr txBox="1"/>
          <p:nvPr/>
        </p:nvSpPr>
        <p:spPr>
          <a:xfrm>
            <a:off x="5666653" y="1758004"/>
            <a:ext cx="163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riding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073C5B3-FFD2-17C3-A500-8BA36F308700}"/>
              </a:ext>
            </a:extLst>
          </p:cNvPr>
          <p:cNvSpPr txBox="1"/>
          <p:nvPr/>
        </p:nvSpPr>
        <p:spPr>
          <a:xfrm>
            <a:off x="5702788" y="2132478"/>
            <a:ext cx="163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diving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CC18AA9-DF3A-E431-033B-5D5254262CEA}"/>
              </a:ext>
            </a:extLst>
          </p:cNvPr>
          <p:cNvSpPr txBox="1"/>
          <p:nvPr/>
        </p:nvSpPr>
        <p:spPr>
          <a:xfrm>
            <a:off x="5702788" y="2518425"/>
            <a:ext cx="163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flying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98DDD5BD-8D13-C9DE-74EF-113251D4D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5" y="3189191"/>
            <a:ext cx="6797538" cy="3391079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6D25DFDE-52A6-68F2-6369-2515FCE5E9AD}"/>
              </a:ext>
            </a:extLst>
          </p:cNvPr>
          <p:cNvSpPr txBox="1"/>
          <p:nvPr/>
        </p:nvSpPr>
        <p:spPr>
          <a:xfrm>
            <a:off x="1192696" y="4621696"/>
            <a:ext cx="177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are riding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475E619-9451-630C-40C2-BAADB1C6C15D}"/>
              </a:ext>
            </a:extLst>
          </p:cNvPr>
          <p:cNvSpPr txBox="1"/>
          <p:nvPr/>
        </p:nvSpPr>
        <p:spPr>
          <a:xfrm>
            <a:off x="865845" y="4949869"/>
            <a:ext cx="271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             skating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A7AA9E6-5BFA-16CF-2C43-8720E5B06091}"/>
              </a:ext>
            </a:extLst>
          </p:cNvPr>
          <p:cNvSpPr txBox="1"/>
          <p:nvPr/>
        </p:nvSpPr>
        <p:spPr>
          <a:xfrm>
            <a:off x="937590" y="5242534"/>
            <a:ext cx="196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       crossing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06B0F08-42BF-B093-899B-596FF46750C8}"/>
              </a:ext>
            </a:extLst>
          </p:cNvPr>
          <p:cNvSpPr txBox="1"/>
          <p:nvPr/>
        </p:nvSpPr>
        <p:spPr>
          <a:xfrm>
            <a:off x="2012673" y="5535199"/>
            <a:ext cx="177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are walking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EC88996A-04DE-7652-C11D-CF21B5372E4C}"/>
              </a:ext>
            </a:extLst>
          </p:cNvPr>
          <p:cNvSpPr txBox="1"/>
          <p:nvPr/>
        </p:nvSpPr>
        <p:spPr>
          <a:xfrm>
            <a:off x="1030355" y="5821017"/>
            <a:ext cx="177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 standing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5BBD6099-BF21-620C-08E6-2B247BBA28D1}"/>
              </a:ext>
            </a:extLst>
          </p:cNvPr>
          <p:cNvSpPr txBox="1"/>
          <p:nvPr/>
        </p:nvSpPr>
        <p:spPr>
          <a:xfrm>
            <a:off x="633617" y="6130247"/>
            <a:ext cx="177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am kicking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3AB9D06E-941D-2FC2-383D-75B708553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848" y="4056731"/>
            <a:ext cx="4846271" cy="26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2CCBC24-1602-ABAB-CC9C-0C2B2B3C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61" y="949393"/>
            <a:ext cx="8562975" cy="54959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B2D2B32-A418-59F2-5B08-2B2026D4B7AE}"/>
              </a:ext>
            </a:extLst>
          </p:cNvPr>
          <p:cNvSpPr txBox="1"/>
          <p:nvPr/>
        </p:nvSpPr>
        <p:spPr>
          <a:xfrm>
            <a:off x="178904" y="69574"/>
            <a:ext cx="602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25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4C8508F-12D0-A742-23D2-7355C644F787}"/>
              </a:ext>
            </a:extLst>
          </p:cNvPr>
          <p:cNvSpPr txBox="1"/>
          <p:nvPr/>
        </p:nvSpPr>
        <p:spPr>
          <a:xfrm>
            <a:off x="4498109" y="1838036"/>
            <a:ext cx="205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are standing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D589994-8614-FC90-5085-6F48D8439714}"/>
              </a:ext>
            </a:extLst>
          </p:cNvPr>
          <p:cNvSpPr txBox="1"/>
          <p:nvPr/>
        </p:nvSpPr>
        <p:spPr>
          <a:xfrm>
            <a:off x="3315854" y="2235122"/>
            <a:ext cx="205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is        trying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C4448A5-F8E0-0991-84B3-E2F566EB7272}"/>
              </a:ext>
            </a:extLst>
          </p:cNvPr>
          <p:cNvSpPr txBox="1"/>
          <p:nvPr/>
        </p:nvSpPr>
        <p:spPr>
          <a:xfrm>
            <a:off x="3468254" y="2634273"/>
            <a:ext cx="205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is        climbing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FD6CB3D-A6EC-D503-7696-F14D4AF7A336}"/>
              </a:ext>
            </a:extLst>
          </p:cNvPr>
          <p:cNvSpPr txBox="1"/>
          <p:nvPr/>
        </p:nvSpPr>
        <p:spPr>
          <a:xfrm>
            <a:off x="4818436" y="3030829"/>
            <a:ext cx="205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is        crying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4050301-405C-CDFF-E3C6-1F0060188AC4}"/>
              </a:ext>
            </a:extLst>
          </p:cNvPr>
          <p:cNvSpPr txBox="1"/>
          <p:nvPr/>
        </p:nvSpPr>
        <p:spPr>
          <a:xfrm>
            <a:off x="6006548" y="3826536"/>
            <a:ext cx="205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are   dancing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FDF252D-B9B8-35CA-AEEE-156B81CE84DA}"/>
              </a:ext>
            </a:extLst>
          </p:cNvPr>
          <p:cNvSpPr txBox="1"/>
          <p:nvPr/>
        </p:nvSpPr>
        <p:spPr>
          <a:xfrm>
            <a:off x="5306291" y="4622243"/>
            <a:ext cx="205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are    playing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3809C33-A440-7181-A1E5-E7DA6C88A505}"/>
              </a:ext>
            </a:extLst>
          </p:cNvPr>
          <p:cNvSpPr txBox="1"/>
          <p:nvPr/>
        </p:nvSpPr>
        <p:spPr>
          <a:xfrm>
            <a:off x="3472872" y="5446942"/>
            <a:ext cx="205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is        feeding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8A7FAB5-E3A7-641F-DC69-B3CA6D672E42}"/>
              </a:ext>
            </a:extLst>
          </p:cNvPr>
          <p:cNvSpPr txBox="1"/>
          <p:nvPr/>
        </p:nvSpPr>
        <p:spPr>
          <a:xfrm>
            <a:off x="5066145" y="5865096"/>
            <a:ext cx="205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is        pulling</a:t>
            </a:r>
          </a:p>
        </p:txBody>
      </p:sp>
    </p:spTree>
    <p:extLst>
      <p:ext uri="{BB962C8B-B14F-4D97-AF65-F5344CB8AC3E}">
        <p14:creationId xmlns:p14="http://schemas.microsoft.com/office/powerpoint/2010/main" val="12805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649726C-FFC0-50B0-9DDC-BBCA35447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7" y="386549"/>
            <a:ext cx="7820025" cy="54102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5B34CFB-740E-297C-903E-2CF515A9E913}"/>
              </a:ext>
            </a:extLst>
          </p:cNvPr>
          <p:cNvSpPr txBox="1"/>
          <p:nvPr/>
        </p:nvSpPr>
        <p:spPr>
          <a:xfrm>
            <a:off x="8353887" y="577049"/>
            <a:ext cx="332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Use the Present Continuous tense.</a:t>
            </a:r>
          </a:p>
        </p:txBody>
      </p:sp>
    </p:spTree>
    <p:extLst>
      <p:ext uri="{BB962C8B-B14F-4D97-AF65-F5344CB8AC3E}">
        <p14:creationId xmlns:p14="http://schemas.microsoft.com/office/powerpoint/2010/main" val="93429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AFF9894A-391E-2ACB-8594-7C1E5E4D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7" y="498527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01CEA72-C278-FD5B-7422-40868DE8DFC4}"/>
              </a:ext>
            </a:extLst>
          </p:cNvPr>
          <p:cNvSpPr txBox="1"/>
          <p:nvPr/>
        </p:nvSpPr>
        <p:spPr>
          <a:xfrm>
            <a:off x="3635966" y="330516"/>
            <a:ext cx="80057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b="1" i="1" dirty="0" err="1"/>
              <a:t>Learn</a:t>
            </a:r>
            <a:r>
              <a:rPr lang="hr-HR" sz="2400" b="1" i="1" dirty="0"/>
              <a:t> more</a:t>
            </a:r>
            <a:r>
              <a:rPr lang="hr-HR" sz="2400" i="1" dirty="0"/>
              <a:t>: A </a:t>
            </a:r>
            <a:r>
              <a:rPr lang="hr-HR" sz="2400" i="1" dirty="0" err="1"/>
              <a:t>garden</a:t>
            </a:r>
            <a:r>
              <a:rPr lang="hr-HR" sz="2400" i="1" dirty="0"/>
              <a:t> </a:t>
            </a:r>
            <a:r>
              <a:rPr lang="hr-HR" sz="2400" i="1" dirty="0" err="1"/>
              <a:t>birthday</a:t>
            </a:r>
            <a:r>
              <a:rPr lang="hr-HR" sz="2400" i="1" dirty="0"/>
              <a:t> party.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https://www.e-sfera.hr/dodatni-digitalni-sadrzaji/f58752c4-3343-4981-9d87-89952e72313c/</a:t>
            </a:r>
            <a:r>
              <a:rPr lang="hr-HR" sz="2400" dirty="0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9A5756-C8E8-66A5-CE76-A1099D9CD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70" y="4203384"/>
            <a:ext cx="8410575" cy="23241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BBEA793-684F-17B4-FAD9-4170CBDFFFBA}"/>
              </a:ext>
            </a:extLst>
          </p:cNvPr>
          <p:cNvSpPr txBox="1"/>
          <p:nvPr/>
        </p:nvSpPr>
        <p:spPr>
          <a:xfrm>
            <a:off x="621437" y="3231472"/>
            <a:ext cx="390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Book</a:t>
            </a:r>
            <a:r>
              <a:rPr lang="hr-HR" sz="2400" dirty="0"/>
              <a:t>, p. 39</a:t>
            </a:r>
          </a:p>
        </p:txBody>
      </p:sp>
    </p:spTree>
    <p:extLst>
      <p:ext uri="{BB962C8B-B14F-4D97-AF65-F5344CB8AC3E}">
        <p14:creationId xmlns:p14="http://schemas.microsoft.com/office/powerpoint/2010/main" val="18396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356</Words>
  <Application>Microsoft Office PowerPoint</Application>
  <PresentationFormat>Widescreen</PresentationFormat>
  <Paragraphs>93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UNIT 2: Time for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27</cp:revision>
  <dcterms:created xsi:type="dcterms:W3CDTF">2022-09-17T10:21:00Z</dcterms:created>
  <dcterms:modified xsi:type="dcterms:W3CDTF">2022-10-10T13:35:19Z</dcterms:modified>
</cp:coreProperties>
</file>